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5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3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66439-8F81-3168-B684-6E2D7766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ec-9a875a3a-b61b-41ac-94e3-dfb03058e44d.png">
            <a:extLst>
              <a:ext uri="{FF2B5EF4-FFF2-40B4-BE49-F238E27FC236}">
                <a16:creationId xmlns:a16="http://schemas.microsoft.com/office/drawing/2014/main" id="{B8DD8575-3CB3-AE04-CB2C-6647A0082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6B21DFA-B3FD-8934-1E20-220989B272B0}"/>
              </a:ext>
            </a:extLst>
          </p:cNvPr>
          <p:cNvSpPr/>
          <p:nvPr/>
        </p:nvSpPr>
        <p:spPr>
          <a:xfrm>
            <a:off x="0" y="0"/>
            <a:ext cx="7955279" cy="6858000"/>
          </a:xfrm>
          <a:prstGeom prst="rect">
            <a:avLst/>
          </a:prstGeom>
          <a:solidFill>
            <a:srgbClr val="071E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FEC95A-987F-4AF1-0923-C7D4D11CB2A9}"/>
              </a:ext>
            </a:extLst>
          </p:cNvPr>
          <p:cNvSpPr txBox="1"/>
          <p:nvPr/>
        </p:nvSpPr>
        <p:spPr>
          <a:xfrm>
            <a:off x="658368" y="420624"/>
            <a:ext cx="310896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 i="0">
                <a:solidFill>
                  <a:srgbClr val="DBAC48"/>
                </a:solidFill>
                <a:latin typeface="Aptos"/>
              </a:defRPr>
            </a:pPr>
            <a:r>
              <a:t>MCAIT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CE0FD-1F8D-3528-1990-68E7F70594ED}"/>
              </a:ext>
            </a:extLst>
          </p:cNvPr>
          <p:cNvSpPr/>
          <p:nvPr/>
        </p:nvSpPr>
        <p:spPr>
          <a:xfrm>
            <a:off x="658368" y="987552"/>
            <a:ext cx="1463040" cy="32004"/>
          </a:xfrm>
          <a:prstGeom prst="rect">
            <a:avLst/>
          </a:prstGeom>
          <a:solidFill>
            <a:srgbClr val="DBAC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84EDF-5A49-1A9B-166B-74E65BB4A4F1}"/>
              </a:ext>
            </a:extLst>
          </p:cNvPr>
          <p:cNvSpPr txBox="1"/>
          <p:nvPr/>
        </p:nvSpPr>
        <p:spPr>
          <a:xfrm>
            <a:off x="676656" y="1344168"/>
            <a:ext cx="6629400" cy="13258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[Research paper title]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F9EC6-68F3-C786-9551-D3C57A6B8B08}"/>
              </a:ext>
            </a:extLst>
          </p:cNvPr>
          <p:cNvSpPr txBox="1"/>
          <p:nvPr/>
        </p:nvSpPr>
        <p:spPr>
          <a:xfrm>
            <a:off x="704088" y="2761488"/>
            <a:ext cx="6126480" cy="10607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 i="0">
                <a:solidFill>
                  <a:srgbClr val="FFFFFF"/>
                </a:solidFill>
                <a:latin typeface="Aptos"/>
              </a:defRPr>
            </a:pPr>
            <a:r>
              <a:rPr dirty="0"/>
              <a:t>[Authors]  ·  [Affiliations]</a:t>
            </a:r>
          </a:p>
          <a:p>
            <a:pPr>
              <a:defRPr sz="2000" b="0" i="0">
                <a:solidFill>
                  <a:srgbClr val="FFFFFF"/>
                </a:solidFill>
                <a:latin typeface="Aptos"/>
              </a:defRPr>
            </a:pPr>
            <a:r>
              <a:rPr dirty="0"/>
              <a:t>[Presenter name]  ·  [Session / Track]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5AA76-E075-3E94-28C0-976D6C3124D0}"/>
              </a:ext>
            </a:extLst>
          </p:cNvPr>
          <p:cNvSpPr txBox="1"/>
          <p:nvPr/>
        </p:nvSpPr>
        <p:spPr>
          <a:xfrm>
            <a:off x="704088" y="6172200"/>
            <a:ext cx="88696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100" b="0" i="0">
                <a:solidFill>
                  <a:srgbClr val="FFFFFF"/>
                </a:solidFill>
                <a:latin typeface="Aptos"/>
              </a:defRPr>
            </a:pPr>
            <a:r>
              <a:rPr dirty="0"/>
              <a:t>3–5 NOVEMBER 2026  ·  TAIBAH UNIVERSITY  ·  MADINAH</a:t>
            </a:r>
          </a:p>
        </p:txBody>
      </p:sp>
    </p:spTree>
    <p:extLst>
      <p:ext uri="{BB962C8B-B14F-4D97-AF65-F5344CB8AC3E}">
        <p14:creationId xmlns:p14="http://schemas.microsoft.com/office/powerpoint/2010/main" val="3855236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B47FE-B54B-650A-6A7E-0C764AF4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D044B7-1C1D-7E88-A6D8-38ECB87AC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34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32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HUAWEI</dc:creator>
  <cp:keywords/>
  <dc:description>generated using python-pptx</dc:description>
  <cp:lastModifiedBy>Wael Shaher</cp:lastModifiedBy>
  <cp:revision>5</cp:revision>
  <dcterms:created xsi:type="dcterms:W3CDTF">2013-01-27T09:14:16Z</dcterms:created>
  <dcterms:modified xsi:type="dcterms:W3CDTF">2026-10-11T11:41:02Z</dcterms:modified>
  <cp:category/>
</cp:coreProperties>
</file>